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714" r:id="rId3"/>
    <p:sldId id="715" r:id="rId4"/>
    <p:sldId id="718" r:id="rId5"/>
    <p:sldId id="720" r:id="rId6"/>
    <p:sldId id="719" r:id="rId7"/>
    <p:sldId id="716" r:id="rId8"/>
    <p:sldId id="717" r:id="rId9"/>
    <p:sldId id="592" r:id="rId10"/>
    <p:sldId id="626" r:id="rId11"/>
    <p:sldId id="610" r:id="rId12"/>
    <p:sldId id="721" r:id="rId13"/>
    <p:sldId id="687" r:id="rId14"/>
    <p:sldId id="593" r:id="rId15"/>
    <p:sldId id="725" r:id="rId16"/>
    <p:sldId id="541" r:id="rId17"/>
    <p:sldId id="681" r:id="rId18"/>
    <p:sldId id="724" r:id="rId19"/>
    <p:sldId id="682" r:id="rId20"/>
    <p:sldId id="723" r:id="rId21"/>
    <p:sldId id="722" r:id="rId22"/>
    <p:sldId id="624" r:id="rId23"/>
    <p:sldId id="680" r:id="rId24"/>
    <p:sldId id="726" r:id="rId25"/>
    <p:sldId id="653" r:id="rId26"/>
    <p:sldId id="727" r:id="rId27"/>
    <p:sldId id="728" r:id="rId28"/>
    <p:sldId id="729" r:id="rId29"/>
    <p:sldId id="730" r:id="rId30"/>
    <p:sldId id="731" r:id="rId31"/>
    <p:sldId id="559" r:id="rId32"/>
    <p:sldId id="732" r:id="rId33"/>
    <p:sldId id="733" r:id="rId34"/>
    <p:sldId id="734" r:id="rId35"/>
    <p:sldId id="654" r:id="rId36"/>
    <p:sldId id="695" r:id="rId37"/>
    <p:sldId id="696" r:id="rId38"/>
    <p:sldId id="688" r:id="rId39"/>
    <p:sldId id="704" r:id="rId40"/>
    <p:sldId id="595" r:id="rId41"/>
    <p:sldId id="692" r:id="rId42"/>
    <p:sldId id="735" r:id="rId43"/>
    <p:sldId id="689" r:id="rId44"/>
    <p:sldId id="736" r:id="rId45"/>
    <p:sldId id="737" r:id="rId46"/>
    <p:sldId id="738" r:id="rId47"/>
    <p:sldId id="655" r:id="rId48"/>
    <p:sldId id="739" r:id="rId49"/>
    <p:sldId id="740" r:id="rId50"/>
    <p:sldId id="741" r:id="rId51"/>
    <p:sldId id="690" r:id="rId52"/>
    <p:sldId id="657" r:id="rId53"/>
    <p:sldId id="742" r:id="rId54"/>
    <p:sldId id="743" r:id="rId55"/>
    <p:sldId id="662" r:id="rId56"/>
    <p:sldId id="744" r:id="rId57"/>
    <p:sldId id="632" r:id="rId58"/>
    <p:sldId id="658" r:id="rId5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275" autoAdjust="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4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4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2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5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8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75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4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0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0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9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49DA5-50F3-449B-98B3-89C7E35DFA5D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4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Loveland MNM  </a:t>
            </a:r>
            <a:r>
              <a:rPr lang="en-US" dirty="0"/>
              <a:t>2022 DAY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9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Command Center</a:t>
            </a:r>
          </a:p>
        </p:txBody>
      </p:sp>
    </p:spTree>
    <p:extLst>
      <p:ext uri="{BB962C8B-B14F-4D97-AF65-F5344CB8AC3E}">
        <p14:creationId xmlns:p14="http://schemas.microsoft.com/office/powerpoint/2010/main" val="1822322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Blowing Fan ON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877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6096000"/>
          </a:xfrm>
          <a:prstGeom prst="ellipse">
            <a:avLst/>
          </a:prstGeom>
          <a:noFill/>
          <a:ln w="190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600" b="1" dirty="0">
                <a:solidFill>
                  <a:schemeClr val="tx1"/>
                </a:solidFill>
                <a:latin typeface="Arial Black" panose="020B0A04020102020204" pitchFamily="34" charset="0"/>
              </a:rPr>
              <a:t>LC</a:t>
            </a:r>
          </a:p>
        </p:txBody>
      </p:sp>
    </p:spTree>
    <p:extLst>
      <p:ext uri="{BB962C8B-B14F-4D97-AF65-F5344CB8AC3E}">
        <p14:creationId xmlns:p14="http://schemas.microsoft.com/office/powerpoint/2010/main" val="1200287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4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10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20 </a:t>
            </a:r>
            <a:r>
              <a:rPr lang="en-US" sz="9600" dirty="0">
                <a:latin typeface="Arial Black" panose="020B0A04020102020204" pitchFamily="34" charset="0"/>
              </a:rPr>
              <a:t>% </a:t>
            </a:r>
            <a:r>
              <a:rPr lang="en-US" sz="9600" dirty="0" smtClean="0">
                <a:latin typeface="Arial Black" panose="020B0A04020102020204" pitchFamily="34" charset="0"/>
              </a:rPr>
              <a:t>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5 </a:t>
            </a:r>
            <a:r>
              <a:rPr lang="en-US" sz="9600" dirty="0">
                <a:latin typeface="Arial Black" panose="020B0A04020102020204" pitchFamily="34" charset="0"/>
              </a:rPr>
              <a:t>PPM </a:t>
            </a:r>
            <a:r>
              <a:rPr lang="en-US" sz="9600" dirty="0" smtClean="0">
                <a:latin typeface="Arial Black" panose="020B0A04020102020204" pitchFamily="34" charset="0"/>
              </a:rPr>
              <a:t>NO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035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Airtight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Cave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177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Airtight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Cave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615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Arial Black" panose="020B0A04020102020204" pitchFamily="34" charset="0"/>
              </a:rPr>
              <a:t>For Judges:</a:t>
            </a:r>
            <a:br>
              <a:rPr lang="en-US" sz="7200" dirty="0" smtClean="0">
                <a:latin typeface="Arial Black" panose="020B0A04020102020204" pitchFamily="34" charset="0"/>
              </a:rPr>
            </a:br>
            <a:r>
              <a:rPr lang="en-US" sz="7200" dirty="0" smtClean="0">
                <a:latin typeface="Arial Black" panose="020B0A04020102020204" pitchFamily="34" charset="0"/>
              </a:rPr>
              <a:t>Barricade in XC B Response: “Help, it’s airtight in Here” </a:t>
            </a:r>
            <a:endParaRPr lang="en-US" sz="7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897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Bruce  ID #30 Conscious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891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5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0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16 </a:t>
            </a:r>
            <a:r>
              <a:rPr lang="en-US" sz="9600" dirty="0">
                <a:latin typeface="Arial Black" panose="020B0A04020102020204" pitchFamily="34" charset="0"/>
              </a:rPr>
              <a:t>% </a:t>
            </a:r>
            <a:r>
              <a:rPr lang="en-US" sz="9600" dirty="0" smtClean="0">
                <a:latin typeface="Arial Black" panose="020B0A04020102020204" pitchFamily="34" charset="0"/>
              </a:rPr>
              <a:t>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5 </a:t>
            </a:r>
            <a:r>
              <a:rPr lang="en-US" sz="9600" dirty="0">
                <a:latin typeface="Arial Black" panose="020B0A04020102020204" pitchFamily="34" charset="0"/>
              </a:rPr>
              <a:t>PPM </a:t>
            </a:r>
            <a:r>
              <a:rPr lang="en-US" sz="9600" dirty="0" smtClean="0">
                <a:latin typeface="Arial Black" panose="020B0A04020102020204" pitchFamily="34" charset="0"/>
              </a:rPr>
              <a:t>NO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742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Barricade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059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1066800" y="3429000"/>
            <a:ext cx="7315200" cy="0"/>
          </a:xfrm>
          <a:prstGeom prst="straightConnector1">
            <a:avLst/>
          </a:prstGeom>
          <a:ln w="25082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1201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5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0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16 </a:t>
            </a:r>
            <a:r>
              <a:rPr lang="en-US" sz="9600" dirty="0">
                <a:latin typeface="Arial Black" panose="020B0A04020102020204" pitchFamily="34" charset="0"/>
              </a:rPr>
              <a:t>% </a:t>
            </a:r>
            <a:r>
              <a:rPr lang="en-US" sz="9600" dirty="0" smtClean="0">
                <a:latin typeface="Arial Black" panose="020B0A04020102020204" pitchFamily="34" charset="0"/>
              </a:rPr>
              <a:t>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5 </a:t>
            </a:r>
            <a:r>
              <a:rPr lang="en-US" sz="9600" dirty="0">
                <a:latin typeface="Arial Black" panose="020B0A04020102020204" pitchFamily="34" charset="0"/>
              </a:rPr>
              <a:t>PPM </a:t>
            </a:r>
            <a:r>
              <a:rPr lang="en-US" sz="9600" dirty="0" smtClean="0">
                <a:latin typeface="Arial Black" panose="020B0A04020102020204" pitchFamily="34" charset="0"/>
              </a:rPr>
              <a:t>NO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619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4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10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18 </a:t>
            </a:r>
            <a:r>
              <a:rPr lang="en-US" sz="9600" dirty="0">
                <a:latin typeface="Arial Black" panose="020B0A04020102020204" pitchFamily="34" charset="0"/>
              </a:rPr>
              <a:t>% </a:t>
            </a:r>
            <a:r>
              <a:rPr lang="en-US" sz="9600" dirty="0" smtClean="0">
                <a:latin typeface="Arial Black" panose="020B0A04020102020204" pitchFamily="34" charset="0"/>
              </a:rPr>
              <a:t>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5 </a:t>
            </a:r>
            <a:r>
              <a:rPr lang="en-US" sz="9600" dirty="0">
                <a:latin typeface="Arial Black" panose="020B0A04020102020204" pitchFamily="34" charset="0"/>
              </a:rPr>
              <a:t>PPM </a:t>
            </a:r>
            <a:r>
              <a:rPr lang="en-US" sz="9600" dirty="0" smtClean="0">
                <a:latin typeface="Arial Black" panose="020B0A04020102020204" pitchFamily="34" charset="0"/>
              </a:rPr>
              <a:t>NO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0513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3855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Line Curtain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1829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28900"/>
            <a:ext cx="90297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5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0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17 </a:t>
            </a:r>
            <a:r>
              <a:rPr lang="en-US" sz="9600" dirty="0">
                <a:latin typeface="Arial Black" panose="020B0A04020102020204" pitchFamily="34" charset="0"/>
              </a:rPr>
              <a:t>% </a:t>
            </a:r>
            <a:r>
              <a:rPr lang="en-US" sz="9600" dirty="0" smtClean="0">
                <a:latin typeface="Arial Black" panose="020B0A04020102020204" pitchFamily="34" charset="0"/>
              </a:rPr>
              <a:t>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100 </a:t>
            </a:r>
            <a:r>
              <a:rPr lang="en-US" sz="9600" dirty="0">
                <a:latin typeface="Arial Black" panose="020B0A04020102020204" pitchFamily="34" charset="0"/>
              </a:rPr>
              <a:t>PPM </a:t>
            </a:r>
            <a:r>
              <a:rPr lang="en-US" sz="9600" dirty="0" smtClean="0">
                <a:latin typeface="Arial Black" panose="020B0A04020102020204" pitchFamily="34" charset="0"/>
              </a:rPr>
              <a:t>SO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63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Body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1857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Brian ID #005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2956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Face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7235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1 Timber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9980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1 Timber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452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1066800" y="3429000"/>
            <a:ext cx="7315200" cy="0"/>
          </a:xfrm>
          <a:prstGeom prst="straightConnector1">
            <a:avLst/>
          </a:prstGeom>
          <a:ln w="25082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10379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Battery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Scoop</a:t>
            </a:r>
            <a:endParaRPr lang="en-US" sz="9600" dirty="0">
              <a:latin typeface="Arial Black" panose="020B0A040201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19100" y="800100"/>
            <a:ext cx="0" cy="4953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572500" y="800100"/>
            <a:ext cx="0" cy="4953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419100" y="800100"/>
            <a:ext cx="8153400" cy="381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00050" y="5715000"/>
            <a:ext cx="8153400" cy="381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8302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5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0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20 </a:t>
            </a:r>
            <a:r>
              <a:rPr lang="en-US" sz="9600" dirty="0">
                <a:latin typeface="Arial Black" panose="020B0A04020102020204" pitchFamily="34" charset="0"/>
              </a:rPr>
              <a:t>% </a:t>
            </a:r>
            <a:r>
              <a:rPr lang="en-US" sz="9600" dirty="0" smtClean="0">
                <a:latin typeface="Arial Black" panose="020B0A04020102020204" pitchFamily="34" charset="0"/>
              </a:rPr>
              <a:t>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5 </a:t>
            </a:r>
            <a:r>
              <a:rPr lang="en-US" sz="9600" dirty="0">
                <a:latin typeface="Arial Black" panose="020B0A04020102020204" pitchFamily="34" charset="0"/>
              </a:rPr>
              <a:t>PPM </a:t>
            </a:r>
            <a:r>
              <a:rPr lang="en-US" sz="9600" dirty="0" smtClean="0">
                <a:latin typeface="Arial Black" panose="020B0A04020102020204" pitchFamily="34" charset="0"/>
              </a:rPr>
              <a:t>NO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1082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Caved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0750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Caved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9263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 smtClean="0"/>
              <a:t>CA</a:t>
            </a:r>
            <a:endParaRPr lang="en-US" sz="19900" dirty="0"/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3360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Permanent Stopping Destroyed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8787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1538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5475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2628900"/>
            <a:ext cx="88392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4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100</a:t>
            </a:r>
            <a:r>
              <a:rPr lang="en-US" sz="9600" dirty="0" smtClean="0">
                <a:latin typeface="Arial Black" panose="020B0A04020102020204" pitchFamily="34" charset="0"/>
              </a:rPr>
              <a:t>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18 </a:t>
            </a:r>
            <a:r>
              <a:rPr lang="en-US" sz="9600" dirty="0">
                <a:latin typeface="Arial Black" panose="020B0A04020102020204" pitchFamily="34" charset="0"/>
              </a:rPr>
              <a:t>% </a:t>
            </a:r>
            <a:r>
              <a:rPr lang="en-US" sz="9600" dirty="0" smtClean="0">
                <a:latin typeface="Arial Black" panose="020B0A04020102020204" pitchFamily="34" charset="0"/>
              </a:rPr>
              <a:t>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5 </a:t>
            </a:r>
            <a:r>
              <a:rPr lang="en-US" sz="9600" dirty="0">
                <a:latin typeface="Arial Black" panose="020B0A04020102020204" pitchFamily="34" charset="0"/>
              </a:rPr>
              <a:t>PPM </a:t>
            </a:r>
            <a:r>
              <a:rPr lang="en-US" sz="9600" dirty="0" smtClean="0">
                <a:latin typeface="Arial Black" panose="020B0A04020102020204" pitchFamily="34" charset="0"/>
              </a:rPr>
              <a:t>NO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8899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792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7503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2583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Smoke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-------------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>End of Smoke</a:t>
            </a:r>
            <a:endParaRPr lang="en-US" sz="8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2487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0678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Arial Black" panose="020B0A04020102020204" pitchFamily="34" charset="0"/>
              </a:rPr>
              <a:t>Shuttle Car </a:t>
            </a:r>
            <a:r>
              <a:rPr lang="en-US" sz="9600" dirty="0" smtClean="0">
                <a:latin typeface="Arial Black" panose="020B0A04020102020204" pitchFamily="34" charset="0"/>
              </a:rPr>
              <a:t>ON FIRE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>Intense Heat</a:t>
            </a:r>
            <a:endParaRPr lang="en-US" sz="8800" dirty="0">
              <a:latin typeface="Arial Black" panose="020B0A040201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19100" y="800100"/>
            <a:ext cx="0" cy="4953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572500" y="800100"/>
            <a:ext cx="0" cy="4953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419100" y="800100"/>
            <a:ext cx="8153400" cy="381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00050" y="5715000"/>
            <a:ext cx="8153400" cy="381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5041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258300" cy="1143000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rial Black" panose="020B0A04020102020204" pitchFamily="34" charset="0"/>
              </a:rPr>
              <a:t>End of </a:t>
            </a:r>
            <a:r>
              <a:rPr lang="en-US" sz="8800" dirty="0" smtClean="0">
                <a:latin typeface="Arial Black" panose="020B0A04020102020204" pitchFamily="34" charset="0"/>
              </a:rPr>
              <a:t>Smoke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-------------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Smoke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1549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Body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8718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Bubba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 ID # 12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8443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138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 smtClean="0"/>
              <a:t>CA</a:t>
            </a:r>
            <a:endParaRPr lang="en-US" sz="19900" dirty="0"/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1370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Unsafe Roof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0870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Missing Person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83631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Body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721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61535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Bob  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ID # 001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4334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4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10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18 </a:t>
            </a:r>
            <a:r>
              <a:rPr lang="en-US" sz="9600" dirty="0">
                <a:latin typeface="Arial Black" panose="020B0A04020102020204" pitchFamily="34" charset="0"/>
              </a:rPr>
              <a:t>% </a:t>
            </a:r>
            <a:r>
              <a:rPr lang="en-US" sz="9600" dirty="0" smtClean="0">
                <a:latin typeface="Arial Black" panose="020B0A04020102020204" pitchFamily="34" charset="0"/>
              </a:rPr>
              <a:t>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5 </a:t>
            </a:r>
            <a:r>
              <a:rPr lang="en-US" sz="9600" dirty="0">
                <a:latin typeface="Arial Black" panose="020B0A04020102020204" pitchFamily="34" charset="0"/>
              </a:rPr>
              <a:t>PPM </a:t>
            </a:r>
            <a:r>
              <a:rPr lang="en-US" sz="9600" dirty="0" smtClean="0">
                <a:latin typeface="Arial Black" panose="020B0A04020102020204" pitchFamily="34" charset="0"/>
              </a:rPr>
              <a:t>NO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61842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Battery </a:t>
            </a:r>
            <a:r>
              <a:rPr lang="en-US" sz="9600" dirty="0" err="1" smtClean="0">
                <a:latin typeface="Arial Black" panose="020B0A04020102020204" pitchFamily="34" charset="0"/>
              </a:rPr>
              <a:t>Mantrip</a:t>
            </a:r>
            <a:endParaRPr lang="en-US" sz="9600" dirty="0">
              <a:latin typeface="Arial Black" panose="020B0A040201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19100" y="800100"/>
            <a:ext cx="0" cy="4953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572500" y="800100"/>
            <a:ext cx="0" cy="4953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419100" y="800100"/>
            <a:ext cx="8153400" cy="381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00050" y="5715000"/>
            <a:ext cx="8153400" cy="381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5083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4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10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20 </a:t>
            </a:r>
            <a:r>
              <a:rPr lang="en-US" sz="9600" dirty="0">
                <a:latin typeface="Arial Black" panose="020B0A04020102020204" pitchFamily="34" charset="0"/>
              </a:rPr>
              <a:t>% </a:t>
            </a:r>
            <a:r>
              <a:rPr lang="en-US" sz="9600" dirty="0" smtClean="0">
                <a:latin typeface="Arial Black" panose="020B0A04020102020204" pitchFamily="34" charset="0"/>
              </a:rPr>
              <a:t>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5 </a:t>
            </a:r>
            <a:r>
              <a:rPr lang="en-US" sz="9600" dirty="0">
                <a:latin typeface="Arial Black" panose="020B0A04020102020204" pitchFamily="34" charset="0"/>
              </a:rPr>
              <a:t>PPM </a:t>
            </a:r>
            <a:r>
              <a:rPr lang="en-US" sz="9600" dirty="0" smtClean="0">
                <a:latin typeface="Arial Black" panose="020B0A04020102020204" pitchFamily="34" charset="0"/>
              </a:rPr>
              <a:t>NO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75468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289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5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0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16.9 </a:t>
            </a:r>
            <a:r>
              <a:rPr lang="en-US" sz="9600" dirty="0">
                <a:latin typeface="Arial Black" panose="020B0A04020102020204" pitchFamily="34" charset="0"/>
              </a:rPr>
              <a:t>% </a:t>
            </a:r>
            <a:r>
              <a:rPr lang="en-US" sz="9600" dirty="0" smtClean="0">
                <a:latin typeface="Arial Black" panose="020B0A04020102020204" pitchFamily="34" charset="0"/>
              </a:rPr>
              <a:t>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100 </a:t>
            </a:r>
            <a:r>
              <a:rPr lang="en-US" sz="9600" dirty="0">
                <a:latin typeface="Arial Black" panose="020B0A04020102020204" pitchFamily="34" charset="0"/>
              </a:rPr>
              <a:t>PPM </a:t>
            </a:r>
            <a:r>
              <a:rPr lang="en-US" sz="9600" dirty="0" smtClean="0">
                <a:latin typeface="Arial Black" panose="020B0A04020102020204" pitchFamily="34" charset="0"/>
              </a:rPr>
              <a:t>SO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68759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 Black" panose="020B0A04020102020204" pitchFamily="34" charset="0"/>
              </a:rPr>
              <a:t>For Judges: </a:t>
            </a:r>
            <a:br>
              <a:rPr lang="en-US" sz="8000" dirty="0" smtClean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3 entry Barricade  </a:t>
            </a:r>
            <a:br>
              <a:rPr lang="en-US" sz="8000" dirty="0" smtClean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NO Response, </a:t>
            </a:r>
            <a:br>
              <a:rPr lang="en-US" sz="8000" dirty="0" smtClean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No Injuries</a:t>
            </a:r>
            <a:endParaRPr lang="en-US" sz="8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95493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Barricade</a:t>
            </a:r>
          </a:p>
        </p:txBody>
      </p:sp>
    </p:spTree>
    <p:extLst>
      <p:ext uri="{BB962C8B-B14F-4D97-AF65-F5344CB8AC3E}">
        <p14:creationId xmlns:p14="http://schemas.microsoft.com/office/powerpoint/2010/main" val="396043940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Arial Black" panose="020B0A04020102020204" pitchFamily="34" charset="0"/>
              </a:rPr>
              <a:t>Live Unconscious Miner </a:t>
            </a:r>
            <a:br>
              <a:rPr lang="en-US" sz="88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>Brad  ID # 008</a:t>
            </a:r>
            <a:endParaRPr lang="en-US" sz="8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62922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143000"/>
          </a:xfrm>
        </p:spPr>
        <p:txBody>
          <a:bodyPr>
            <a:noAutofit/>
          </a:bodyPr>
          <a:lstStyle/>
          <a:p>
            <a:r>
              <a:rPr lang="en-US" sz="8000" dirty="0">
                <a:latin typeface="Arial Black" panose="020B0A04020102020204" pitchFamily="34" charset="0"/>
              </a:rPr>
              <a:t>Face</a:t>
            </a:r>
          </a:p>
        </p:txBody>
      </p:sp>
    </p:spTree>
    <p:extLst>
      <p:ext uri="{BB962C8B-B14F-4D97-AF65-F5344CB8AC3E}">
        <p14:creationId xmlns:p14="http://schemas.microsoft.com/office/powerpoint/2010/main" val="14090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89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1066800" y="3429000"/>
            <a:ext cx="7315200" cy="0"/>
          </a:xfrm>
          <a:prstGeom prst="straightConnector1">
            <a:avLst/>
          </a:prstGeom>
          <a:ln w="25082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328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1066800" y="3429000"/>
            <a:ext cx="7315200" cy="0"/>
          </a:xfrm>
          <a:prstGeom prst="straightConnector1">
            <a:avLst/>
          </a:prstGeom>
          <a:ln w="25082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377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FAB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04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107</Words>
  <Application>Microsoft Office PowerPoint</Application>
  <PresentationFormat>On-screen Show (4:3)</PresentationFormat>
  <Paragraphs>54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Loveland MNM  2022 DAY 2</vt:lpstr>
      <vt:lpstr>PowerPoint Presentation</vt:lpstr>
      <vt:lpstr>PowerPoint Presentation</vt:lpstr>
      <vt:lpstr>BC</vt:lpstr>
      <vt:lpstr>BC</vt:lpstr>
      <vt:lpstr>BC</vt:lpstr>
      <vt:lpstr>PowerPoint Presentation</vt:lpstr>
      <vt:lpstr>PowerPoint Presentation</vt:lpstr>
      <vt:lpstr>FAB</vt:lpstr>
      <vt:lpstr>Command Center</vt:lpstr>
      <vt:lpstr>Blowing Fan ON</vt:lpstr>
      <vt:lpstr>LC</vt:lpstr>
      <vt:lpstr>4 % CH4 10 PPM CO 20 % O2  5 PPM NO2</vt:lpstr>
      <vt:lpstr>Airtight Cave</vt:lpstr>
      <vt:lpstr>Airtight Cave</vt:lpstr>
      <vt:lpstr>For Judges: Barricade in XC B Response: “Help, it’s airtight in Here” </vt:lpstr>
      <vt:lpstr>Bruce  ID #30 Conscious</vt:lpstr>
      <vt:lpstr>5 % CH4 0 PPM CO 16 % O2  5 PPM NO2</vt:lpstr>
      <vt:lpstr>Barricade</vt:lpstr>
      <vt:lpstr>5 % CH4 0 PPM CO 16 % O2  5 PPM NO2</vt:lpstr>
      <vt:lpstr>4 % CH4 10 PPM CO 18 % O2  5 PPM NO2</vt:lpstr>
      <vt:lpstr>BC</vt:lpstr>
      <vt:lpstr>Line Curtain</vt:lpstr>
      <vt:lpstr>5 % CH4 0 PPM CO 17 % O2  100 PPM SO2</vt:lpstr>
      <vt:lpstr>Body</vt:lpstr>
      <vt:lpstr>Brian ID #005</vt:lpstr>
      <vt:lpstr>Face</vt:lpstr>
      <vt:lpstr>1 Timber</vt:lpstr>
      <vt:lpstr>1 Timber</vt:lpstr>
      <vt:lpstr>Battery Scoop</vt:lpstr>
      <vt:lpstr>5 % CH4 0 PPM CO 20 % O2  5 PPM NO2</vt:lpstr>
      <vt:lpstr>Caved</vt:lpstr>
      <vt:lpstr>Caved</vt:lpstr>
      <vt:lpstr>CA</vt:lpstr>
      <vt:lpstr>Permanent Stopping Destroyed</vt:lpstr>
      <vt:lpstr>BC</vt:lpstr>
      <vt:lpstr>BC</vt:lpstr>
      <vt:lpstr>4 % CH4 100 PPM CO 18 % O2  5 PPM NO2</vt:lpstr>
      <vt:lpstr>BC</vt:lpstr>
      <vt:lpstr>Smoke ------------- End of Smoke</vt:lpstr>
      <vt:lpstr>Shuttle Car ON FIRE Intense Heat</vt:lpstr>
      <vt:lpstr>End of Smoke ------------- Smoke</vt:lpstr>
      <vt:lpstr>Body</vt:lpstr>
      <vt:lpstr>Bubba  ID # 12</vt:lpstr>
      <vt:lpstr>BC</vt:lpstr>
      <vt:lpstr>CA</vt:lpstr>
      <vt:lpstr>Unsafe Roof</vt:lpstr>
      <vt:lpstr>Missing Person</vt:lpstr>
      <vt:lpstr>Body</vt:lpstr>
      <vt:lpstr>Bob   ID # 001</vt:lpstr>
      <vt:lpstr>4 % CH4 10 PPM CO 18 % O2  5 PPM NO2</vt:lpstr>
      <vt:lpstr>Battery Mantrip</vt:lpstr>
      <vt:lpstr>4 % CH4 10 PPM CO 20 % O2  5 PPM NO2</vt:lpstr>
      <vt:lpstr>5 % CH4 0 PPM CO 16.9 % O2  100 PPM SO2</vt:lpstr>
      <vt:lpstr>For Judges:  3 entry Barricade   NO Response,  No Injuries</vt:lpstr>
      <vt:lpstr>Barricade</vt:lpstr>
      <vt:lpstr>Live Unconscious Miner  Brad  ID # 008</vt:lpstr>
      <vt:lpstr>Face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Day 1</dc:title>
  <dc:creator>RJB</dc:creator>
  <cp:lastModifiedBy>JCB</cp:lastModifiedBy>
  <cp:revision>69</cp:revision>
  <cp:lastPrinted>2017-06-06T13:21:38Z</cp:lastPrinted>
  <dcterms:created xsi:type="dcterms:W3CDTF">2015-05-29T19:58:26Z</dcterms:created>
  <dcterms:modified xsi:type="dcterms:W3CDTF">2022-06-27T16:49:34Z</dcterms:modified>
</cp:coreProperties>
</file>